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27" r:id="rId4"/>
    <p:sldId id="328" r:id="rId5"/>
    <p:sldId id="331" r:id="rId6"/>
    <p:sldId id="334" r:id="rId7"/>
    <p:sldId id="421" r:id="rId8"/>
    <p:sldId id="345" r:id="rId9"/>
    <p:sldId id="278" r:id="rId10"/>
    <p:sldId id="394" r:id="rId11"/>
    <p:sldId id="396" r:id="rId12"/>
    <p:sldId id="397" r:id="rId13"/>
    <p:sldId id="398" r:id="rId14"/>
    <p:sldId id="399" r:id="rId15"/>
    <p:sldId id="400" r:id="rId16"/>
    <p:sldId id="402" r:id="rId17"/>
    <p:sldId id="401" r:id="rId18"/>
    <p:sldId id="403" r:id="rId19"/>
    <p:sldId id="404" r:id="rId20"/>
    <p:sldId id="273" r:id="rId21"/>
    <p:sldId id="336" r:id="rId22"/>
    <p:sldId id="337" r:id="rId23"/>
    <p:sldId id="282" r:id="rId24"/>
    <p:sldId id="299" r:id="rId25"/>
    <p:sldId id="338" r:id="rId26"/>
    <p:sldId id="341" r:id="rId27"/>
    <p:sldId id="342" r:id="rId28"/>
    <p:sldId id="343" r:id="rId29"/>
    <p:sldId id="348" r:id="rId30"/>
    <p:sldId id="349" r:id="rId31"/>
    <p:sldId id="359" r:id="rId32"/>
    <p:sldId id="302" r:id="rId33"/>
    <p:sldId id="361" r:id="rId34"/>
    <p:sldId id="362" r:id="rId35"/>
    <p:sldId id="351" r:id="rId36"/>
    <p:sldId id="365" r:id="rId37"/>
    <p:sldId id="367" r:id="rId38"/>
    <p:sldId id="363" r:id="rId39"/>
    <p:sldId id="405" r:id="rId40"/>
    <p:sldId id="368" r:id="rId41"/>
    <p:sldId id="370" r:id="rId42"/>
    <p:sldId id="371" r:id="rId43"/>
    <p:sldId id="372" r:id="rId44"/>
    <p:sldId id="373" r:id="rId45"/>
    <p:sldId id="374" r:id="rId46"/>
    <p:sldId id="375" r:id="rId47"/>
    <p:sldId id="377" r:id="rId48"/>
    <p:sldId id="376" r:id="rId49"/>
    <p:sldId id="378" r:id="rId50"/>
    <p:sldId id="381" r:id="rId51"/>
    <p:sldId id="380" r:id="rId52"/>
    <p:sldId id="382" r:id="rId53"/>
    <p:sldId id="386" r:id="rId54"/>
    <p:sldId id="406" r:id="rId55"/>
    <p:sldId id="388" r:id="rId56"/>
    <p:sldId id="384" r:id="rId57"/>
    <p:sldId id="389" r:id="rId58"/>
    <p:sldId id="390" r:id="rId59"/>
    <p:sldId id="391" r:id="rId60"/>
    <p:sldId id="393" r:id="rId61"/>
    <p:sldId id="392" r:id="rId62"/>
    <p:sldId id="279" r:id="rId63"/>
    <p:sldId id="315" r:id="rId64"/>
    <p:sldId id="407" r:id="rId65"/>
    <p:sldId id="410" r:id="rId66"/>
    <p:sldId id="409" r:id="rId67"/>
    <p:sldId id="412" r:id="rId68"/>
    <p:sldId id="414" r:id="rId69"/>
    <p:sldId id="413" r:id="rId70"/>
    <p:sldId id="411" r:id="rId71"/>
    <p:sldId id="424" r:id="rId72"/>
    <p:sldId id="423" r:id="rId73"/>
    <p:sldId id="415" r:id="rId74"/>
    <p:sldId id="416" r:id="rId75"/>
    <p:sldId id="417" r:id="rId76"/>
    <p:sldId id="418" r:id="rId77"/>
    <p:sldId id="419" r:id="rId78"/>
    <p:sldId id="420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200"/>
    <a:srgbClr val="260000"/>
    <a:srgbClr val="003200"/>
    <a:srgbClr val="3C3D4F"/>
    <a:srgbClr val="FC0303"/>
    <a:srgbClr val="800000"/>
    <a:srgbClr val="E8DD48"/>
    <a:srgbClr val="73FC64"/>
    <a:srgbClr val="FFC000"/>
    <a:srgbClr val="E3F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4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7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4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4F6F3-8654-4B25-8B77-8C91227DC646}" type="datetimeFigureOut">
              <a:rPr lang="ko-KR" altLang="en-US" smtClean="0"/>
              <a:t>2022-07-03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6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d-F3AKFratziFfMvl0R-nAWgwXuv14nX5-IG2ujelc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2d/environments/2d-dungeon-backgrounds-for-mobile-games-131959" TargetMode="Externa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5.png"/><Relationship Id="rId7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9564" y="3929933"/>
            <a:ext cx="6528262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1695" y="5070768"/>
            <a:ext cx="9144000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462548" y="510247"/>
            <a:ext cx="3732415" cy="32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717603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208245" y="186636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장르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208245" y="2754022"/>
            <a:ext cx="2137101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플랫폼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08244" y="3641678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카메라 뷰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208244" y="4529333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참가 인원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757328" y="186636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러닝 액션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757328" y="2754022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PC, (Android)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757328" y="3641677"/>
            <a:ext cx="389711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 smtClean="0">
                <a:solidFill>
                  <a:schemeClr val="bg1"/>
                </a:solidFill>
              </a:rPr>
              <a:t>종스크롤</a:t>
            </a:r>
            <a:r>
              <a:rPr lang="ko-KR" altLang="en-US" dirty="0" smtClean="0">
                <a:solidFill>
                  <a:schemeClr val="bg1"/>
                </a:solidFill>
              </a:rPr>
              <a:t> 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757328" y="4529333"/>
            <a:ext cx="3082468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싱글 플레이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3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5208244" y="5368672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화면 비율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7757328" y="5368672"/>
            <a:ext cx="3581232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9 : 16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208245" y="102702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게임 명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7757328" y="102702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미정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761627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팀 소개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31995"/>
              </p:ext>
            </p:extLst>
          </p:nvPr>
        </p:nvGraphicFramePr>
        <p:xfrm>
          <a:off x="462660" y="1259994"/>
          <a:ext cx="11358036" cy="53018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9224">
                  <a:extLst>
                    <a:ext uri="{9D8B030D-6E8A-4147-A177-3AD203B41FA5}">
                      <a16:colId xmlns:a16="http://schemas.microsoft.com/office/drawing/2014/main" val="189549554"/>
                    </a:ext>
                  </a:extLst>
                </a:gridCol>
                <a:gridCol w="1238596">
                  <a:extLst>
                    <a:ext uri="{9D8B030D-6E8A-4147-A177-3AD203B41FA5}">
                      <a16:colId xmlns:a16="http://schemas.microsoft.com/office/drawing/2014/main" val="675053587"/>
                    </a:ext>
                  </a:extLst>
                </a:gridCol>
                <a:gridCol w="2301198">
                  <a:extLst>
                    <a:ext uri="{9D8B030D-6E8A-4147-A177-3AD203B41FA5}">
                      <a16:colId xmlns:a16="http://schemas.microsoft.com/office/drawing/2014/main" val="23236586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072525769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221160252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515372993"/>
                    </a:ext>
                  </a:extLst>
                </a:gridCol>
              </a:tblGrid>
              <a:tr h="452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소속 부서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주요 역할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_03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975982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이지훈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기획 관련 업무 및 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기획서 및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일정표 작성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Lobby</a:t>
                      </a:r>
                      <a:r>
                        <a:rPr lang="en-US" altLang="ko-KR" b="1" baseline="0" dirty="0" smtClean="0"/>
                        <a:t> Scene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게임 기획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76808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최준호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디자인 및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UI</a:t>
                      </a:r>
                      <a:r>
                        <a:rPr lang="en-US" altLang="ko-KR" b="1" baseline="0" dirty="0" smtClean="0"/>
                        <a:t> </a:t>
                      </a:r>
                      <a:r>
                        <a:rPr lang="ko-KR" altLang="en-US" b="1" baseline="0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Result</a:t>
                      </a:r>
                      <a:r>
                        <a:rPr lang="en-US" altLang="ko-KR" b="1" baseline="0" dirty="0" smtClean="0"/>
                        <a:t> Scene 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931626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정민석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</a:t>
                      </a:r>
                      <a:r>
                        <a:rPr lang="ko-KR" altLang="en-US" sz="2000" b="1" dirty="0" err="1" smtClean="0"/>
                        <a:t>코더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Ingame</a:t>
                      </a:r>
                      <a:r>
                        <a:rPr lang="en-US" altLang="ko-KR" b="1" dirty="0" smtClean="0"/>
                        <a:t> Scene </a:t>
                      </a:r>
                      <a:r>
                        <a:rPr lang="ko-KR" altLang="en-US" b="1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87004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한예슬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공격 및 장애물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454547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정지원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플레이어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배경 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13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32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전통적인 러닝 액션 게임처럼 장애물을 피하며 스테이지를 이어나가야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각 스테이지마다 보스 몬스터가 등장하며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체력을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만들어야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주기로 플레이어에게 공격을 시도함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보스가 죽으면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스테이지로 넘어가며 스테이지 번호 증가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플레이어의 체력이 모두 소진되면 결과 화면이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로드됨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러닝 액션 게임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6014941" cy="199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직접적인 공격 수단이 없음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적의 공격을 보호막으로 튕겨내어 적을 공격하는게 유일한 수단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장애물 오브젝트는 파괴하거나 막을 수 없음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공격과 방어를 동시에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4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141278"/>
            <a:ext cx="6846304" cy="4735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중 회피해야 하는 장애물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파괴 및 방어 불가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보스 몬스터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가하는 공격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일정 주기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장소에 떨어짐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적의 공격을 튕겨낼 때 사용하는 보호막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유지 시간 동안 적의 공격이 닿으면 공격을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튕겨냄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적이 있는 표시되는 위치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적의 현재 체력 또한 표기됨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67068" y="170942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17937" y="140484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7936" y="219639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7935" y="298794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17934" y="4394630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67068" y="249707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67068" y="32847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67068" y="468750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도넛 1"/>
          <p:cNvSpPr/>
          <p:nvPr/>
        </p:nvSpPr>
        <p:spPr>
          <a:xfrm>
            <a:off x="2949203" y="4030711"/>
            <a:ext cx="1142120" cy="1148118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5907" y="468314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도넛 31"/>
          <p:cNvSpPr/>
          <p:nvPr/>
        </p:nvSpPr>
        <p:spPr>
          <a:xfrm>
            <a:off x="2116858" y="3396588"/>
            <a:ext cx="983789" cy="1009157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87688" y="399745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247686" y="1766563"/>
            <a:ext cx="2660594" cy="1565880"/>
          </a:xfrm>
          <a:prstGeom prst="frame">
            <a:avLst>
              <a:gd name="adj1" fmla="val 8684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2086495" y="4846319"/>
            <a:ext cx="1113905" cy="1088967"/>
          </a:xfrm>
          <a:prstGeom prst="donut">
            <a:avLst>
              <a:gd name="adj" fmla="val 7048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06390" y="548639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47685" y="2993593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0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 의도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14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시간 제한이 있는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제작할 수 있는 게임을 생각해야 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코딩 실력이 부족하기에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복잡한 게임은 제작이 버겁다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그러다 최근에 제작했던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슈팅 게임을 떠올리게 되었고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슈팅게임과 러닝 액션 장르를 합치면 재미있겠다고 생각이 들게 되었음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슈팅게임 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+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러닝 액션 게임을 선택하게 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24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 내에 제작 가능한 게임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7586136" cy="1935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탬플런처럼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단순히 코인 먹으며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장애물만을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피하는 러닝 액션은 식상하다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단순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공격형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러닝액션은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슈팅 게임과 다른 점이 없음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생각해낸 부분이 바로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패링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적당한 타이밍에 방어막으로 적의 공격을 튕겨내 적을 공격하는게 목적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이로써 플레이어가 좀 더 능동적으로 게임에 참가할 수 있다고 생각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단순 피하기 러닝 액션은 식상해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3" y="1459650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세키로(SEKIRO) - 오토패링(Auto Parrying)의 위력...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7" y="4316956"/>
            <a:ext cx="3309333" cy="18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81188" y="3394703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슈팅게임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1188" y="599935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패링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세키로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47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569764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아트 스타일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4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아직 미성숙한 느낌의 마녀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하지만 강해지기 위해 떠나는 모험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귀엽고 밝은 분위기가 드러나는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반대로 던전은 약간은 어두운 분위기를 풍김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-&gt;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강한 적을 상대할 것이라는 것을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수습 마법사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350940" y="486418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</a:rPr>
              <a:t>귀엽고 심플한 이미지로 대다수의 유저의 호감을 이끌 수 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전반적으로 완전 밝은 분위기가 아닌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그래도 강대한 적을 상대한다는 느낌으로 적 디자인과 배경에서 어두운 분위기를 포함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약간 어둡지만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귀여운 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2D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그래픽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4002196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마녀 엘리의 견습 생활, 「숲속의 작은 마녀」 | 텀블벅 - 크리에이터를 위한 크라우드펀딩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1142625"/>
            <a:ext cx="2903995" cy="21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28703" y="3219902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마법사 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숲 속의 작은 마녀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8703" y="600851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그래픽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18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3" y="1262574"/>
            <a:ext cx="1259313" cy="22387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06" y="1262574"/>
            <a:ext cx="1259313" cy="2238778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과정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31588" y="165544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531588" y="1808143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시작 시 로비 화면으로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넘어가기 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게임 로고가 등장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531588" y="1262575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시작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04386" y="165544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604386" y="1808142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Ingame_Scene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가기 전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Game Start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게임 시작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옵션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크레딧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선택 가능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604386" y="1262574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Lobby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72055" y="1683882"/>
            <a:ext cx="2519946" cy="642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9672054" y="1836577"/>
            <a:ext cx="251994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진행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라이프 모두 소진 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결과 화면으로 이동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9672054" y="1291009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50048" y="466182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2850048" y="4814524"/>
            <a:ext cx="3371820" cy="637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결과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점수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코인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경험치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획득량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850048" y="4268956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Result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94366" y="466182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7794366" y="4814524"/>
            <a:ext cx="4001156" cy="637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결과창에서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재시작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시 게임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재시작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로비화면으로 이동 후 게임 종료 가능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7794366" y="4268956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재시작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종료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42" y="1291009"/>
            <a:ext cx="1279042" cy="22738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8" y="4268956"/>
            <a:ext cx="1295037" cy="230228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29" y="4268956"/>
            <a:ext cx="1295037" cy="23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1 - 6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전체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Flow Chart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50" y="1114599"/>
            <a:ext cx="115157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08675"/>
              </p:ext>
            </p:extLst>
          </p:nvPr>
        </p:nvGraphicFramePr>
        <p:xfrm>
          <a:off x="462655" y="1231360"/>
          <a:ext cx="11249977" cy="5360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42349">
                  <a:extLst>
                    <a:ext uri="{9D8B030D-6E8A-4147-A177-3AD203B41FA5}">
                      <a16:colId xmlns:a16="http://schemas.microsoft.com/office/drawing/2014/main" val="3360584615"/>
                    </a:ext>
                  </a:extLst>
                </a:gridCol>
                <a:gridCol w="7007628">
                  <a:extLst>
                    <a:ext uri="{9D8B030D-6E8A-4147-A177-3AD203B41FA5}">
                      <a16:colId xmlns:a16="http://schemas.microsoft.com/office/drawing/2014/main" val="2476645948"/>
                    </a:ext>
                  </a:extLst>
                </a:gridCol>
              </a:tblGrid>
              <a:tr h="756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/>
                        <a:t>Date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일정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20729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22-07-13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게임 기획 및 디자인 소스 제작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750798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22-07-14 ~ 22-07-27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게임 알파 버전 제작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51863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</a:t>
                      </a:r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전날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알파 버전 검토 </a:t>
                      </a:r>
                      <a:r>
                        <a:rPr lang="ko-KR" altLang="en-US" sz="2000" b="0" dirty="0" smtClean="0"/>
                        <a:t>및 추가 </a:t>
                      </a:r>
                      <a:r>
                        <a:rPr lang="ko-KR" altLang="en-US" sz="2000" b="0" dirty="0" smtClean="0"/>
                        <a:t>사항 점검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89037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당일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정식 게임 </a:t>
                      </a:r>
                      <a:r>
                        <a:rPr lang="ko-KR" altLang="en-US" sz="2800" b="1" baseline="0" dirty="0" smtClean="0"/>
                        <a:t>제작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604254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22-08-00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게임 테스트 후 필요 사항 수정 및 추가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7764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22-09-00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안드로이드 빌드 및 구글 플레이 출시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03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0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7" name="내용 개체 틀 2">
            <a:hlinkClick r:id="rId3"/>
          </p:cNvPr>
          <p:cNvSpPr txBox="1">
            <a:spLocks/>
          </p:cNvSpPr>
          <p:nvPr/>
        </p:nvSpPr>
        <p:spPr>
          <a:xfrm>
            <a:off x="3931919" y="2311740"/>
            <a:ext cx="4513811" cy="4571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일정표로 이동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05841" y="4979324"/>
            <a:ext cx="10374284" cy="9227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https://docs.google.com/spreadsheets/d/1zd-F3AKFratziFfMvl0R-nAWgwXuv14nX5-IG2ujelc/edit?usp=sharing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846230" y="4446118"/>
            <a:ext cx="287629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안 들어가질 시 링크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15879" y="485753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4039160"/>
            <a:ext cx="5105399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5146745"/>
            <a:ext cx="5105399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6493" y="590449"/>
            <a:ext cx="3732415" cy="323408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48918"/>
              </p:ext>
            </p:extLst>
          </p:nvPr>
        </p:nvGraphicFramePr>
        <p:xfrm>
          <a:off x="5105396" y="2153788"/>
          <a:ext cx="7018868" cy="25958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968735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5050133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2022</a:t>
                      </a:r>
                      <a:r>
                        <a:rPr lang="en-US" altLang="ko-KR" sz="1400" b="1" baseline="0" dirty="0" smtClean="0"/>
                        <a:t> – 06 – 26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최초 작성 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시놉시스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맵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플레이어</a:t>
                      </a:r>
                      <a:r>
                        <a:rPr lang="en-US" altLang="ko-KR" sz="1200" b="1" baseline="0" dirty="0" smtClean="0"/>
                        <a:t>, </a:t>
                      </a:r>
                      <a:r>
                        <a:rPr lang="ko-KR" altLang="en-US" sz="1200" b="1" baseline="0" dirty="0" smtClean="0"/>
                        <a:t>적 설정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02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차 수정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(1.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게임 소개 작성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드래곤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플레이어 컨셉 업로드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03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UI – Lobby 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차 추가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19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2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0431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61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57535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73783"/>
              </p:ext>
            </p:extLst>
          </p:nvPr>
        </p:nvGraphicFramePr>
        <p:xfrm>
          <a:off x="5105397" y="1675635"/>
          <a:ext cx="7018868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18868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History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12788"/>
              </p:ext>
            </p:extLst>
          </p:nvPr>
        </p:nvGraphicFramePr>
        <p:xfrm>
          <a:off x="5105397" y="140900"/>
          <a:ext cx="701887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9435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  <a:gridCol w="3509435">
                  <a:extLst>
                    <a:ext uri="{9D8B030D-6E8A-4147-A177-3AD203B41FA5}">
                      <a16:colId xmlns:a16="http://schemas.microsoft.com/office/drawing/2014/main" val="1308326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작성자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 지훈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991753"/>
              </p:ext>
            </p:extLst>
          </p:nvPr>
        </p:nvGraphicFramePr>
        <p:xfrm>
          <a:off x="5105397" y="684776"/>
          <a:ext cx="70188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509434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3509434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분류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</a:rPr>
                        <a:t>메인 기획서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작성일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2022 – 06 – 26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</a:tbl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>
          <a:xfrm>
            <a:off x="5105397" y="5828043"/>
            <a:ext cx="7018868" cy="98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개발 메인 기획서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적힌 내용 토대로 개발 진행 예정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내용은 언제든지 변경이 가능함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3343408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 정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036563" y="2151006"/>
            <a:ext cx="7120624" cy="4464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또는 만화 등의 다양한 분야에서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이세계는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정말 많이 사용되고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중세를 배경으로 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경우 가장 친숙하고 가장 보편적으로 사용됨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멋진 세계에 축복을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‘RE: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제로부터 시작하는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‘DARK SOUL’, ‘The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Witcher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‘Little Witch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Nobeta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현실에서 체험해볼 수 없는 다양한 요소를 즐길 수 있는 </a:t>
            </a:r>
            <a:r>
              <a:rPr lang="ko-KR" altLang="en-US" sz="1400" b="1" dirty="0">
                <a:solidFill>
                  <a:schemeClr val="bg1"/>
                </a:solidFill>
              </a:rPr>
              <a:t>매력적인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요소임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마녀는 마법과 빗자루 타기를 사용하는 대표적인 모범 예시가 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하이퍼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유니버스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‘Witch it’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마녀의 경우 커다란 모자를 가지고 있기에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 디자인 시 좀 더 수월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99590" y="1503549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99019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이 멋진 세계에 축복을 '코노스바' 리뷰 : 네이버 블로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3" y="1503549"/>
            <a:ext cx="1575446" cy="2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: 제로부터 시작하는 이세계 생활 스트리밍 보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78" y="1503549"/>
            <a:ext cx="1566189" cy="22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G_726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96" y="1503549"/>
            <a:ext cx="1251478" cy="22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이슈] 하이퍼유니버스, 신규 하이퍼 '샤샤' 공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592" y="4281579"/>
            <a:ext cx="2078182" cy="20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4" y="4110967"/>
            <a:ext cx="2304966" cy="238179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803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코노스바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3049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리제로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93295" y="3366575"/>
            <a:ext cx="125147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다크소울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02" y="624597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66591" y="6245976"/>
            <a:ext cx="2078183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하이퍼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유니버스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70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세계관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시대 상황의 경우 중세 시대에 마법이 존재하는 배경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존재하고 교육하는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사람들은 마법을 습득하고 사용할 수 있으며 교육기관이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존재함과 동시에 용과 같은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몬스터들이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힘에 의해 특수하게 생겨난 지역이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참고 세계관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이곳이 바로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리틀 위치 아카데미아 시리즈 - Backdrops — The Movie Database (TMDB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06" y="1108284"/>
            <a:ext cx="4443907" cy="249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마녀의 여행/애니메이션 (r412 판) - 나무위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24" y="3613168"/>
            <a:ext cx="4467473" cy="31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21105" y="3167149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1105" y="6345382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5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2040323"/>
            <a:ext cx="7526212" cy="3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아직 힘이 많이 약한 수습 마녀는 우연히 어느 동굴을 발견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동굴은 사실 수많은 용들이 서식하는 던전이었고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가지고 있던 빗자루를 타고 빠져나가고자 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컨트롤이 미숙해 앞으로만 달려나가게 되었음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침입자인 마녀에게 용은 자신의 마력을 이용해 공격을 시전했고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별다른 </a:t>
            </a:r>
            <a:r>
              <a:rPr lang="ko-KR" altLang="en-US" sz="1400" b="1" dirty="0">
                <a:solidFill>
                  <a:schemeClr val="bg1"/>
                </a:solidFill>
              </a:rPr>
              <a:t>기술을 배우지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못했던 </a:t>
            </a:r>
            <a:r>
              <a:rPr lang="ko-KR" altLang="en-US" sz="1400" b="1" dirty="0">
                <a:solidFill>
                  <a:schemeClr val="bg1"/>
                </a:solidFill>
              </a:rPr>
              <a:t>수습 마녀가 적의 공격을 막기 위해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자신이 유일하게 배웠던 </a:t>
            </a:r>
            <a:r>
              <a:rPr lang="ko-KR" altLang="en-US" sz="1400" b="1" dirty="0">
                <a:solidFill>
                  <a:schemeClr val="bg1"/>
                </a:solidFill>
              </a:rPr>
              <a:t>스킬인 </a:t>
            </a:r>
            <a:r>
              <a:rPr lang="ko-KR" altLang="en-US" sz="1400" b="1" dirty="0" err="1">
                <a:solidFill>
                  <a:schemeClr val="bg1"/>
                </a:solidFill>
              </a:rPr>
              <a:t>방어막이자</a:t>
            </a:r>
            <a:r>
              <a:rPr lang="ko-KR" altLang="en-US" sz="1400" b="1" dirty="0">
                <a:solidFill>
                  <a:schemeClr val="bg1"/>
                </a:solidFill>
              </a:rPr>
              <a:t> 반사 스킬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>
                <a:solidFill>
                  <a:schemeClr val="bg1"/>
                </a:solidFill>
              </a:rPr>
              <a:t>리플렉션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</a:rPr>
              <a:t>을 통해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적에게 </a:t>
            </a:r>
            <a:r>
              <a:rPr lang="ko-KR" altLang="en-US" sz="1400" b="1" dirty="0">
                <a:solidFill>
                  <a:schemeClr val="bg1"/>
                </a:solidFill>
              </a:rPr>
              <a:t>피해를 입히고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 이를 이용해 던전 속으로 깊숙이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들어가지는 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던전에서 패배 이후에는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자신이 강해지기 위해 던전에 재도전 한다는 내용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435343" y="1392866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우연히 던전을 발견한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그런데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…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34772" y="180428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0" y="1392866"/>
            <a:ext cx="2248400" cy="2022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1" y="1392866"/>
            <a:ext cx="1478924" cy="2083355"/>
          </a:xfrm>
          <a:prstGeom prst="rect">
            <a:avLst/>
          </a:prstGeom>
        </p:spPr>
      </p:pic>
      <p:sp>
        <p:nvSpPr>
          <p:cNvPr id="7" name="순서도: 순차적 액세스 저장소 6"/>
          <p:cNvSpPr/>
          <p:nvPr/>
        </p:nvSpPr>
        <p:spPr>
          <a:xfrm flipH="1">
            <a:off x="1442312" y="1177221"/>
            <a:ext cx="631660" cy="633046"/>
          </a:xfrm>
          <a:prstGeom prst="flowChartMagneticTap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7" name="Picture 2" descr="screensho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3" y="4069447"/>
            <a:ext cx="3890681" cy="21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596">
            <a:off x="407440" y="4356084"/>
            <a:ext cx="1784290" cy="18437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8328" y="4516670"/>
            <a:ext cx="1820111" cy="1459893"/>
          </a:xfrm>
          <a:prstGeom prst="rect">
            <a:avLst/>
          </a:prstGeom>
          <a:effectLst>
            <a:glow rad="139700">
              <a:schemeClr val="accent1">
                <a:alpha val="69000"/>
              </a:schemeClr>
            </a:glow>
          </a:effectLst>
        </p:spPr>
      </p:pic>
      <p:sp>
        <p:nvSpPr>
          <p:cNvPr id="25" name="아래쪽 화살표 24"/>
          <p:cNvSpPr/>
          <p:nvPr/>
        </p:nvSpPr>
        <p:spPr>
          <a:xfrm>
            <a:off x="2072894" y="3325335"/>
            <a:ext cx="375434" cy="9727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275" y="4462578"/>
            <a:ext cx="128280" cy="128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61275" y="3938228"/>
            <a:ext cx="128280" cy="45442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던전은 강한 적이 분포되어 있는 상징적인 장소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동굴은 주로 강한 적들이 숨어서 지내는 보편적인 장소임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매 스테이지마다 보스 설정의 적을 상대하기에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보스들이 넘쳐나기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좋은 던전을 배경으로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게임들 또한 강한 보스의 던전들이 존재하는 만큼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사용하기 좋은 배경 설정을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던전 앤 파이터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디아블로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강한 적이 숨어있는 동굴 속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액션쾌감!!! 던전앤파이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1304043"/>
            <a:ext cx="4746680" cy="26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디아블로 포스터 HD 바탕 화면 배경 화면 무료 다운로드 | Wallpaperbe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4023929"/>
            <a:ext cx="4751104" cy="26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30571" y="35360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던전 앤 파이터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404" y="62441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디아블로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957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718430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강한 적을 상대하게 될 것이라는 약간 어두운 분위기를 드러냄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깊은 던전을 들어가는 느낌을 풍김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바닥은 어두운 색의 돌 길 형식으로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옆면의 경우 횃불 또는 등과 등 불에 의해 약간 밝은 기둥이 형성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던전은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던전 배경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개</a:t>
            </a:r>
            <a:r>
              <a:rPr lang="ko-KR" altLang="en-US" sz="36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17410" name="Picture 2" descr="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4905214"/>
            <a:ext cx="3208317" cy="180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3283477"/>
            <a:ext cx="3206632" cy="18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>
          <a:xfrm>
            <a:off x="706670" y="1162012"/>
            <a:ext cx="3206633" cy="21215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1102" y="287020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PIXTA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102" y="4676553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던파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시로코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던전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>
            <a:hlinkClick r:id="rId6"/>
          </p:cNvPr>
          <p:cNvSpPr txBox="1"/>
          <p:nvPr/>
        </p:nvSpPr>
        <p:spPr>
          <a:xfrm>
            <a:off x="1081102" y="6298239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에셋스토어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어두운 분위기를 내뿜는 던전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세로로 길며 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아래의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동굴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=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돌길 로 선택하는 것은 가장 보편적인 선택 중 하나임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일반적인 배경으로 사용 시 가장 무난한 디자인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기획하고 있는 바닥 변경 사항으로는 돌길의 색만 조금씩 바꾸는 형태로 기획 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동굴 속의 던전과 돌길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_Floor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32" y="1473420"/>
            <a:ext cx="2222327" cy="354653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15170"/>
              </p:ext>
            </p:extLst>
          </p:nvPr>
        </p:nvGraphicFramePr>
        <p:xfrm>
          <a:off x="4368275" y="1473420"/>
          <a:ext cx="725570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6330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92403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Map_Floor_00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대리석 또는 돌길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9110" y="50014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1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644702" y="4711423"/>
            <a:ext cx="6483568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가로로 길며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우의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기둥과 횃불의 존재는 플레이어가 이동하고 있음을 자각하게 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수월해지는 장치 중 하나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 또한 돌 벽을 사용해 동굴 속 던전이라는 느낌을 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640661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던전의 분위기를 띄는 횃불과 기둥들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26934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_Side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021794"/>
              </p:ext>
            </p:extLst>
          </p:nvPr>
        </p:nvGraphicFramePr>
        <p:xfrm>
          <a:off x="462659" y="4011661"/>
          <a:ext cx="5178001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611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99188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Map_Side_00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돌 벽 </a:t>
                      </a:r>
                      <a:r>
                        <a:rPr lang="en-US" altLang="ko-KR" b="1" dirty="0" smtClean="0"/>
                        <a:t>+ </a:t>
                      </a:r>
                      <a:r>
                        <a:rPr lang="ko-KR" altLang="en-US" b="1" dirty="0" smtClean="0"/>
                        <a:t>기둥</a:t>
                      </a:r>
                      <a:r>
                        <a:rPr lang="en-US" altLang="ko-KR" b="1" dirty="0" smtClean="0"/>
                        <a:t> +</a:t>
                      </a:r>
                      <a:r>
                        <a:rPr lang="ko-KR" altLang="en-US" b="1" dirty="0" smtClean="0"/>
                        <a:t>조명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횃불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3"/>
          <a:stretch/>
        </p:blipFill>
        <p:spPr>
          <a:xfrm>
            <a:off x="462660" y="1518070"/>
            <a:ext cx="6659393" cy="2186359"/>
          </a:xfrm>
          <a:prstGeom prst="rect">
            <a:avLst/>
          </a:prstGeom>
        </p:spPr>
      </p:pic>
      <p:pic>
        <p:nvPicPr>
          <p:cNvPr id="5124" name="Picture 4" descr="1,424 Dungeon일러스트, 벡터, 상업적 이미지사이트 - 123R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94" y="1518070"/>
            <a:ext cx="4372718" cy="21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40661" y="335403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계속 앞으로 전진한다는 느낌을 주기 위한 깊은 미궁으로 들어가는 느낌의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양 옆으로 기둥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포탈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위치하여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플레이어는 미궁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속으로 점점 다가가는 느낌이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듬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깊은 미궁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_Background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025138"/>
              </p:ext>
            </p:extLst>
          </p:nvPr>
        </p:nvGraphicFramePr>
        <p:xfrm>
          <a:off x="4368274" y="1473420"/>
          <a:ext cx="765193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30586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421344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Map_BG_00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깊은 미궁 속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드래곤이 들어가는 중앙 부분이 </a:t>
                      </a:r>
                      <a:r>
                        <a:rPr lang="ko-KR" altLang="en-US" b="1" dirty="0" err="1" smtClean="0"/>
                        <a:t>비어있음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1"/>
          <a:stretch/>
        </p:blipFill>
        <p:spPr>
          <a:xfrm>
            <a:off x="527626" y="1472716"/>
            <a:ext cx="3478507" cy="38889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7994" y="499237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21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09282"/>
              </p:ext>
            </p:extLst>
          </p:nvPr>
        </p:nvGraphicFramePr>
        <p:xfrm>
          <a:off x="34556" y="1469796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대리석 또는 돌길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113495"/>
              </p:ext>
            </p:extLst>
          </p:nvPr>
        </p:nvGraphicFramePr>
        <p:xfrm>
          <a:off x="4077393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Map_Side_00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돌 벽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ko-KR" altLang="en-US" sz="1600" b="1" dirty="0" smtClean="0"/>
                        <a:t>기둥</a:t>
                      </a:r>
                      <a:r>
                        <a:rPr lang="en-US" altLang="ko-KR" sz="1600" b="1" dirty="0" smtClean="0"/>
                        <a:t> +</a:t>
                      </a:r>
                      <a:r>
                        <a:rPr lang="ko-KR" altLang="en-US" sz="1600" b="1" dirty="0" smtClean="0"/>
                        <a:t>조명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횃불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95062"/>
              </p:ext>
            </p:extLst>
          </p:nvPr>
        </p:nvGraphicFramePr>
        <p:xfrm>
          <a:off x="8120230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깊은 미궁 속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드래곤이 들어가는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중앙 부분이 비어 있음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7432972" y="270740"/>
            <a:ext cx="4759028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6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30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4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1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개요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>
                <a:solidFill>
                  <a:schemeClr val="bg1"/>
                </a:solidFill>
              </a:rPr>
              <a:t>1 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ko-KR" altLang="en-US" sz="1800" b="1" dirty="0">
                <a:solidFill>
                  <a:schemeClr val="bg1"/>
                </a:solidFill>
              </a:rPr>
              <a:t>개발 팀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소개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설명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기획 의도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아트 스타일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흐름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게임의 진행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전체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Flow Chart</a:t>
            </a: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개발 일정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간단한 개발 일정 정리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 일정 정리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4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360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81" y="1288472"/>
            <a:ext cx="2928379" cy="439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07" y="1288471"/>
            <a:ext cx="2868314" cy="439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288472"/>
            <a:ext cx="2473556" cy="43974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3473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포토샵 편집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9385" y="532180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0379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73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시놉시스에서도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서술이 되어 있듯이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이세계에서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마법을 다루고 빗자루를 타는 설정으로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마녀는 가장 사용하기 좋은 설정을 지니고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참고할 수 있는 소스도 다양하며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매력적인 캐릭터들 또한 다양하게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대표적인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마녀의 여행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일레이나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000" b="1" dirty="0" err="1" smtClean="0">
                <a:solidFill>
                  <a:schemeClr val="bg1"/>
                </a:solidFill>
              </a:rPr>
              <a:t>슬라임을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잡으면서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300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년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모르는 사이에 레벨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MAX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가 되었습니다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: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아즈사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아이자와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리사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=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6" y="3980618"/>
            <a:ext cx="1852758" cy="233559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1991" y="5942296"/>
            <a:ext cx="206542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2" name="Picture 4" descr="2020년 4분기 신작 마녀의 여행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19" y="1247793"/>
            <a:ext cx="3023006" cy="24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12142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일레이나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4" name="Picture 6" descr="사야(마녀의 여행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1" y="1246177"/>
            <a:ext cx="1935527" cy="249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62660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82" name="Picture 14" descr="모나(원신) - 나무위키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5" r="533"/>
          <a:stretch/>
        </p:blipFill>
        <p:spPr bwMode="auto">
          <a:xfrm>
            <a:off x="2708618" y="3743631"/>
            <a:ext cx="2759826" cy="265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22560" y="5942295"/>
            <a:ext cx="1531941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모나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43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465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마법을 잘 다루지 못하는 마녀 학원 소속 수습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호기심이 많아 이곳 저곳 돌아다니며 파헤치는 것을 좋아함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근래에 마녀 학원에 입성하여 옷 매무새가 단정함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나이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13 ~ 15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세 사이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성격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밝고 호기심 많은 성격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체형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일반적인 청소년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키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150cm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호기심 많고 어린 수습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679" y="1027027"/>
            <a:ext cx="3737550" cy="5265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57" y="1156642"/>
            <a:ext cx="1852758" cy="233559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00" y="3772492"/>
            <a:ext cx="2167116" cy="22393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75552" y="5990331"/>
            <a:ext cx="245777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9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21091" y="4807940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스타일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단발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중단발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이미지로 과한 펌을 넣는 것 보다는 깔끔한 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어깨 정도까지 내려오는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중단발을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예상하고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색깔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검정계열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흑갈발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근본 검은색과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흑갈발은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머리에서 임팩트를 줄 수 있으며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단정한 느낌도 같이 줄 수 있는 색 계열이라고 생각함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두 색깔 모두 교복 및 제복과의 궁합은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찰떡궁합이라고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동글동글한 얼굴형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캐릭터들이 전체적으로 귀엽게 나오기에 동그란 얼굴이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잘 어울린다고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헤어와 얼굴형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151255" y="4807940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54760" y="6275378"/>
            <a:ext cx="18215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아케비의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세일러복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0" name="Picture 4" descr="https://i1.ruliweb.com/img/21/08/07/17b1f55939f1316e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7" t="1901" r="19470" b="69320"/>
          <a:stretch/>
        </p:blipFill>
        <p:spPr bwMode="auto">
          <a:xfrm>
            <a:off x="995466" y="1089571"/>
            <a:ext cx="2061323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2" name="Picture 6" descr="도깨비' 김고은, 공유 가슴에 박힌 검 발견…'찾았다 도깨비 신부'(종합) &lt; 스포츠 &lt; 기사본문 - 스포츠한국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9" t="892" r="21710" b="58237"/>
          <a:stretch/>
        </p:blipFill>
        <p:spPr bwMode="auto">
          <a:xfrm>
            <a:off x="3145912" y="1089571"/>
            <a:ext cx="2054270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62284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도깨비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김고은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4" name="Picture 8" descr="시즌 6 돌소 아야 - Assault Rifle Aya Route :: Eternal Return: Black Survival -  DAK.GG for ERB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8171" b="65540"/>
          <a:stretch/>
        </p:blipFill>
        <p:spPr bwMode="auto">
          <a:xfrm>
            <a:off x="3056789" y="3110882"/>
            <a:ext cx="2658388" cy="152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s://i3.ruliweb.com/img/4/F/B/9/4FB9D62F3535AB002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1" r="12959" b="6568"/>
          <a:stretch/>
        </p:blipFill>
        <p:spPr bwMode="auto">
          <a:xfrm>
            <a:off x="999514" y="3001102"/>
            <a:ext cx="1997116" cy="17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빙과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호타로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</a:t>
            </a:r>
            <a:endParaRPr lang="en-US" altLang="ko-KR" sz="1600" b="1" dirty="0" smtClean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스타일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334679"/>
            <a:ext cx="558600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머리색깔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87269" y="1276104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눈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얼굴과 마찬가지로 동글동글한 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눈의 경우 얼굴과 같은 동글동글한 형태의 눈으로 순진무구하고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인상을 줄 수 있다고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 색깔의 경우는 머리 색과 맞춰 회색 또는 연갈색의 궁합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점형태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4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보이는 면적을 최소화 해 눈을 강조하여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순박함을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드러내고 싶음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입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눈과 눈 사이보다 조금 작은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평균 사이즈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피부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밝은 색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피부톤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피부는 어두운 머리 색 또는 옷의 색과의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대비감을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줄 수 있다고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 세부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217433" y="1276104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이미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t="13486" r="14047" b="39413"/>
          <a:stretch/>
        </p:blipFill>
        <p:spPr bwMode="auto">
          <a:xfrm>
            <a:off x="1087269" y="3755834"/>
            <a:ext cx="1842021" cy="175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아케비의 세일러복 8권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098" y="3254229"/>
            <a:ext cx="2047456" cy="29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112625" y="605910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77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8362" y="2069865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065175" y="2086491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64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복장을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거의 그대로 따갈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바꾼다면 목 부분의 버클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넥타이 또는 리본으로 변경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후드 원피스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느낌으로 뒤에는 모자가 달려있고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아래는 치마처럼 옆으로 약간 들린 모습을 보임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많은 마법 관련 옷들이 검은 색을 지향하고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동글 동글 인상이 강조되는 검은 옷이 더 좋아 보임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신발의 경우 무릎까지 올라오는 부츠 설정을 그대로 사용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 자세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양 팔을 옆으로 벌린 일반적인 컨셉 아트 자세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 컨셉 아트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기존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사진처럼 허리 손 자세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교복과 같은 단정한 복장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7"/>
          <a:stretch/>
        </p:blipFill>
        <p:spPr>
          <a:xfrm>
            <a:off x="-324524" y="2165901"/>
            <a:ext cx="2630949" cy="2776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8" b="3246"/>
          <a:stretch/>
        </p:blipFill>
        <p:spPr>
          <a:xfrm>
            <a:off x="1674114" y="2165901"/>
            <a:ext cx="2575309" cy="27768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3032" y="484775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기존 복장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22730" y="486438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 버전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이터널 리턴 | Daum 게임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4704" r="60949" b="3566"/>
          <a:stretch/>
        </p:blipFill>
        <p:spPr bwMode="auto">
          <a:xfrm>
            <a:off x="3942428" y="1902366"/>
            <a:ext cx="1786589" cy="326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24959" y="4867690"/>
            <a:ext cx="1821525" cy="6771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캐릭터 자세 예시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혜진 스킨 컨셉 아트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5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교복과 같은 색깔을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중간에는 연분홍 띠를 두르고 버클로 삽입해 이미지 강조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챙의 경우 과하게 커서 가라 앉는 느낌이 아닌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어깨 넓이 수준의 </a:t>
            </a:r>
            <a:r>
              <a:rPr lang="ko-KR" altLang="en-US" sz="1400" b="1" dirty="0">
                <a:solidFill>
                  <a:schemeClr val="bg1"/>
                </a:solidFill>
              </a:rPr>
              <a:t>챙에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정면에서 볼 시 ∞ 모양이 보이도록 설계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뒷부분 꼭지 부분은 구불구불하기보단 꼭지 마지막 부분만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한 번 정도 약간 접혀있는 정도로 마무리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 모자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439" t="18811" r="18032" b="17231"/>
          <a:stretch/>
        </p:blipFill>
        <p:spPr>
          <a:xfrm>
            <a:off x="232735" y="1205347"/>
            <a:ext cx="1552074" cy="1512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784" t="2763" r="47478" b="73180"/>
          <a:stretch/>
        </p:blipFill>
        <p:spPr>
          <a:xfrm>
            <a:off x="1953535" y="1205347"/>
            <a:ext cx="1563586" cy="15129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0" r="27727" b="76239"/>
          <a:stretch/>
        </p:blipFill>
        <p:spPr>
          <a:xfrm>
            <a:off x="1212038" y="2977845"/>
            <a:ext cx="3358865" cy="2369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47" y="1205348"/>
            <a:ext cx="2017221" cy="15129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80709" y="5442968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9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세세한 디자인 보다는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뭉탱이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형식의 디자인이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우측 예시 사진처럼 머리 띠와 같은 색의 리본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달려 있으면 예쁠 것 같지만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이미지 구현 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버거워짐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우측 사진처럼 간단하게 띠가 둘러져 있는 느낌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띠의 색깔은 모자에 두른 연분홍 띠와 같은 색깔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24" y="1914965"/>
            <a:ext cx="2048529" cy="3071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5" y="1914965"/>
            <a:ext cx="2972221" cy="30712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05647" y="4919266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51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963609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92" y="1330036"/>
            <a:ext cx="2779302" cy="41646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99011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53877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08743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2" y="1330036"/>
            <a:ext cx="2773754" cy="41563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434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70" y="1338349"/>
            <a:ext cx="2773754" cy="41563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39" y="1338349"/>
            <a:ext cx="2779302" cy="4164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410570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0706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50842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6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16" y="1283230"/>
            <a:ext cx="6426778" cy="43994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59342" y="5543373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 조정안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2531448"/>
            <a:ext cx="5233210" cy="19029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2097" y="5543373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최초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액자 3"/>
          <p:cNvSpPr/>
          <p:nvPr/>
        </p:nvSpPr>
        <p:spPr>
          <a:xfrm>
            <a:off x="10640291" y="1283231"/>
            <a:ext cx="1088967" cy="2183176"/>
          </a:xfrm>
          <a:prstGeom prst="frame">
            <a:avLst>
              <a:gd name="adj1" fmla="val 7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74011" y="925947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결정 컨셉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9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1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세계관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배경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_Floor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_Side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_Background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937760" y="1972498"/>
            <a:ext cx="2709949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얼굴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상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하의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치장품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72400" y="1972498"/>
            <a:ext cx="3665913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Info_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Lobby_</a:t>
            </a:r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TopView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시점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대표 예시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빗자루를 타고 날아가는 마녀를 위에서 바라보는 시점이 될 예정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등의 슈팅게임 장르들 캐릭터 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아래에 있는 사진처럼 양 손으로 빗자루를 꼭 쥐고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몸은 숙인 상태로 날아가는 모습을 그려내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아직 빗자루 조종이 미숙하다는 것을 보여주는 장치로서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활용하면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날아가는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6" y="3915294"/>
            <a:ext cx="3857839" cy="23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6" y="1732116"/>
            <a:ext cx="2327521" cy="1651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9"/>
          <a:stretch/>
        </p:blipFill>
        <p:spPr>
          <a:xfrm>
            <a:off x="3723573" y="1652451"/>
            <a:ext cx="765299" cy="1856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8386" y="3383905"/>
            <a:ext cx="385783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Player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9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r="11313"/>
          <a:stretch/>
        </p:blipFill>
        <p:spPr>
          <a:xfrm>
            <a:off x="499346" y="1190526"/>
            <a:ext cx="3786709" cy="31595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559884"/>
              </p:ext>
            </p:extLst>
          </p:nvPr>
        </p:nvGraphicFramePr>
        <p:xfrm>
          <a:off x="4454547" y="1473420"/>
          <a:ext cx="7233147" cy="276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Player_Idle_00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몸을 앞으로 기울인 채</a:t>
                      </a:r>
                      <a:r>
                        <a:rPr lang="en-US" altLang="ko-KR" sz="1800" b="1" baseline="0" dirty="0" smtClean="0"/>
                        <a:t> </a:t>
                      </a:r>
                      <a:br>
                        <a:rPr lang="en-US" altLang="ko-KR" sz="1800" b="1" baseline="0" dirty="0" smtClean="0"/>
                      </a:br>
                      <a:r>
                        <a:rPr lang="ko-KR" altLang="en-US" sz="1800" b="1" dirty="0" smtClean="0"/>
                        <a:t>양손으로 빗자루를 </a:t>
                      </a:r>
                      <a:r>
                        <a:rPr lang="en-US" altLang="ko-KR" sz="1800" b="1" dirty="0" smtClean="0"/>
                        <a:t/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꼭 잡고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686" b="34534"/>
          <a:stretch/>
        </p:blipFill>
        <p:spPr>
          <a:xfrm>
            <a:off x="1905523" y="942980"/>
            <a:ext cx="1140659" cy="2001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20" y="1232890"/>
            <a:ext cx="1312503" cy="9843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가만히 있는 상황일 때 등장하는 모습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바람에 머리카락과 모자 꼭지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옷의 양 옆 소매가 흔들리는 애니메이션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이동하지 않는 상황일 때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053189" y="5077079"/>
            <a:ext cx="2679022" cy="6658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267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r="11313"/>
          <a:stretch/>
        </p:blipFill>
        <p:spPr>
          <a:xfrm>
            <a:off x="499346" y="1190526"/>
            <a:ext cx="3786709" cy="31595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87729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Player_Right_00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우측으로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686" b="34534"/>
          <a:stretch/>
        </p:blipFill>
        <p:spPr>
          <a:xfrm>
            <a:off x="1905523" y="942980"/>
            <a:ext cx="1140659" cy="2001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20" y="1232890"/>
            <a:ext cx="1312503" cy="984377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우측으로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우측으로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1053189" y="5079076"/>
            <a:ext cx="2679022" cy="6400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25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r="11313"/>
          <a:stretch/>
        </p:blipFill>
        <p:spPr>
          <a:xfrm>
            <a:off x="499346" y="1190526"/>
            <a:ext cx="3786709" cy="31595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910487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Player_Left_00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좌측으로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686" b="34534"/>
          <a:stretch/>
        </p:blipFill>
        <p:spPr>
          <a:xfrm>
            <a:off x="1905523" y="942980"/>
            <a:ext cx="1140659" cy="2001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20" y="1232890"/>
            <a:ext cx="1312503" cy="984377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좌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좌측으로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좌측으로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1053189" y="5060453"/>
            <a:ext cx="2679022" cy="6733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733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251991"/>
              </p:ext>
            </p:extLst>
          </p:nvPr>
        </p:nvGraphicFramePr>
        <p:xfrm>
          <a:off x="34556" y="1820487"/>
          <a:ext cx="3997117" cy="49849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Player_Idle_00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앞으로 기울인 채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dirty="0" smtClean="0"/>
                        <a:t>양손으로 빗자루를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꼭 잡고 날아가는 마녀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77828"/>
              </p:ext>
            </p:extLst>
          </p:nvPr>
        </p:nvGraphicFramePr>
        <p:xfrm>
          <a:off x="4077393" y="1828800"/>
          <a:ext cx="3997117" cy="495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3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Player_Right_00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66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우측으로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4784"/>
              </p:ext>
            </p:extLst>
          </p:nvPr>
        </p:nvGraphicFramePr>
        <p:xfrm>
          <a:off x="8120230" y="1837112"/>
          <a:ext cx="3997117" cy="49460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2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Player_Left_00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좌측으로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8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(Min) 12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1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Right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Left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2968" y="3126569"/>
            <a:ext cx="4990827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차후 첨부</a:t>
            </a:r>
            <a:endParaRPr lang="ko-KR" altLang="en-US" sz="3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7591556" y="4593477"/>
            <a:ext cx="2679022" cy="67333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4718870" y="4630883"/>
            <a:ext cx="2679022" cy="64008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851284" y="4630883"/>
            <a:ext cx="2679022" cy="66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55173" y="1397348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Info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01485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Player_Info_00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일정에 넣기에 시간이 부족할 가능성이 높음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Info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창은 개발 우선순위가 떨어지기에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후에 시간이 남을 시 차후 첨부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만약 디자인이 된다면 정면 이미지가 될 예정임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여부에 따라 차후 첨부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7" y="547988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09" y="1397347"/>
            <a:ext cx="2779302" cy="41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 또는 사이드 뷰 시점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게임이 빗자루를 타고 날아가는 마녀의 이야기임을 암시하는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빗자루의 등장과 마녀의 디자인이 함께 첨부되어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플레이어가 조종할 캐릭터가 함께 노출됨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위의 사진처럼 발랄하고 새침데기 같은 이미지도 괜찮고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 사진에서 빗자루를 붙잡고 날아가는데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얼굴은 매우 놀라고 당황하는 이미지 여도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날아갈 것을 암시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9" y="4081548"/>
            <a:ext cx="3710591" cy="23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15" y="1195789"/>
            <a:ext cx="2631780" cy="27195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8420" y="382081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445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01150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Player_Lobby_00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빗자루를 타고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게임에 어떤 존재가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어떻게 진행될 것인가를 암시하는 한 장의 사진임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빗자루와 마녀가 필수적으로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캐릭터의 사진이 보이는게 좋음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마녀와 빗자루가 필수로 나타나야 함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6" y="45985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1" y="1461796"/>
            <a:ext cx="2972221" cy="30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_03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66" y="2193045"/>
            <a:ext cx="2631780" cy="2719505"/>
          </a:xfrm>
          <a:prstGeom prst="rect">
            <a:avLst/>
          </a:prstGeom>
        </p:spPr>
      </p:pic>
      <p:pic>
        <p:nvPicPr>
          <p:cNvPr id="2050" name="Picture 2" descr="ハロウィンの魔女のコスプレをする女の子イラスト - No: 1657542／無料イラストなら「イラストAC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78" y="2491185"/>
            <a:ext cx="2522887" cy="21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ほうきにまたがって空を飛ぶ魔女のイラスト | ゆるくてかわいい無料イラスト・アイコン素材屋「ぴよたそ」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116" y="2365557"/>
            <a:ext cx="2791401" cy="237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5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적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머리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몸통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설정</a:t>
            </a:r>
            <a:endParaRPr lang="en-US" altLang="ko-KR" sz="6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4929447" y="1972498"/>
            <a:ext cx="270163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장애물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en-US" altLang="ko-KR" sz="1000" b="1" dirty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공격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 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747462" y="1972498"/>
            <a:ext cx="428936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아이템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해커톤구현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미정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아이템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부스트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회 보호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 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8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보상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보상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설정에서 자주 사용되는 드래곤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주로 드래곤은 적대적인 존재로 그려질 때가 많아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적으로 사용하기 매우 유용함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WOW 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데스윙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이세라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말리고스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네파리안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오닉시아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마인크래프트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엔더드래곤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드발린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풍마룡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야타용왕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우연히 들어간 던전 속은 사실 몸을 숨기고 있던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드래곤들의 서식지였음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덕분에 플레이어는 계속 드래곤들과 마주하여 전투를 치르게 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던전에서 몸을 숨기고 있던 드래곤들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근데 마신들은 일곱 용왕 물량으로 찍어 눌렀나 - 원신 채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6" y="3857114"/>
            <a:ext cx="4067776" cy="276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히오스] 만약 데스윙이 히오스에 나온다면? - 파멸편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7" y="1249508"/>
            <a:ext cx="4067776" cy="254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12917" y="6126961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야타용왕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12916" y="33680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데스윙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-WOW-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8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드래곤 입장에서는 플레이어가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침투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한 입장임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귀염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뽀짝한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디자인을 가지고 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적대감을 드러내는 표정을 가지고 있는 것이 좋음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코바야시네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메이드래곤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토르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드래곤길들이기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투슬리스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등장하는 모든 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포켓몬스터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리자몽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보만다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귀엽지만 적대감을 가진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1" y="1599681"/>
            <a:ext cx="1439144" cy="1488770"/>
          </a:xfrm>
          <a:prstGeom prst="rect">
            <a:avLst/>
          </a:prstGeom>
        </p:spPr>
      </p:pic>
      <p:pic>
        <p:nvPicPr>
          <p:cNvPr id="1028" name="Picture 4" descr="Toothless (How to Train Your Dragon) | Great Characters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12" y="3924836"/>
            <a:ext cx="2668514" cy="19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3"/>
          <a:stretch/>
        </p:blipFill>
        <p:spPr bwMode="auto">
          <a:xfrm>
            <a:off x="82062" y="4035733"/>
            <a:ext cx="2668385" cy="184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2847" y="3201562"/>
            <a:ext cx="1118186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62" y="5746767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코바야시네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36768" y="57205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길들이기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34" name="Picture 10" descr="리자몽 (포켓몬) | 포켓몬 위키 | Fand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63" y="1530893"/>
            <a:ext cx="1924902" cy="192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망나뇽 (포켓몬) | 포켓몬 위키 | Fand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83" y="1579059"/>
            <a:ext cx="1830079" cy="18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841198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43142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65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0" descr="리자몽 (포켓몬) | 포켓몬 위키 | Fand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1" r="18545" b="47816"/>
          <a:stretch/>
        </p:blipFill>
        <p:spPr bwMode="auto">
          <a:xfrm>
            <a:off x="1117587" y="1134030"/>
            <a:ext cx="1748702" cy="1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oothless (How to Train Your Dragon) | Great Characters Wiki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61" b="55893"/>
          <a:stretch/>
        </p:blipFill>
        <p:spPr bwMode="auto">
          <a:xfrm>
            <a:off x="1175187" y="4950780"/>
            <a:ext cx="1652117" cy="161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하이브로, 신작 '드래곤빌리지 아레나' 사전 예약 시작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5" t="7555" r="32750" b="40840"/>
          <a:stretch/>
        </p:blipFill>
        <p:spPr bwMode="auto">
          <a:xfrm>
            <a:off x="3292052" y="1166322"/>
            <a:ext cx="1832617" cy="150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tachment/DF Cr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9" t="56967" r="27787"/>
          <a:stretch/>
        </p:blipFill>
        <p:spPr bwMode="auto">
          <a:xfrm>
            <a:off x="3421417" y="3177338"/>
            <a:ext cx="1562793" cy="151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사진 설명이 없습니다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5" t="25226" r="17485" b="27879"/>
          <a:stretch/>
        </p:blipFill>
        <p:spPr bwMode="auto">
          <a:xfrm>
            <a:off x="1240333" y="3045627"/>
            <a:ext cx="1515478" cy="14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머리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윗부분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뿔처럼 보이는 두 개의 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마치 뿔처럼 위로 솟아있는 귀가 특징임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뿔 대용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색깔은 피부 색깔과 같음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찡그린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화난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침입한 플레이어에게 적대감을 보이며 찡그린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표정을 지음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같은 사람 눈과 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빛나는 눈으로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코는 선 형태로 나오고 입은 정면에서 보이지 않음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볼 양 옆에 뿔이 나있고 동글동글함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많은 드래곤들을 찾아 보았는데 대부분의 드래곤들이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볼 양 옆 끝으로 튀어나온 뿔 같은 것이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모습으로 자칫 용이라고 인식 받지 못할 수도 있는데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이런 부분을 넣어 드래곤의 상징성 부여가 가능하다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대표적인 드래곤의 형상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색은 자유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937" y="2609261"/>
            <a:ext cx="2070438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드래곤빌리지아레나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고신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 윗부분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60162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8731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6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r="15653"/>
          <a:stretch/>
        </p:blipFill>
        <p:spPr bwMode="auto">
          <a:xfrm>
            <a:off x="3425850" y="5054137"/>
            <a:ext cx="1558360" cy="14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29205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7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75" y="3912323"/>
            <a:ext cx="1439144" cy="1488770"/>
          </a:xfrm>
          <a:prstGeom prst="rect">
            <a:avLst/>
          </a:prstGeom>
        </p:spPr>
      </p:pic>
      <p:pic>
        <p:nvPicPr>
          <p:cNvPr id="35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b="36119"/>
          <a:stretch/>
        </p:blipFill>
        <p:spPr bwMode="auto">
          <a:xfrm>
            <a:off x="3304116" y="4059010"/>
            <a:ext cx="1830079" cy="10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상체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사다리꼴 형식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또는 완전 일자형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의 몸통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드래곤이 대부분 목이 긴데 전부 표현 불가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그렇기에 목부터 몸통으로 가는 통로가 점점 굵어지며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사다리꼴 형식의 상체를 가지게 되는게 이상적이라고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완전 일자형 상체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둥글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둥글한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원통형 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날개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몸 크기에 비해 작은 크기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커다란 날개 보다는 몸에 비해 조금 작은 날개로 귀여움을 주며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날개의 존재로 용이라는 인식을 줄 수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하체와 꼬리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미구현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하체는 게임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맵에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의해 가려지고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꼬리도 정면 샷이기에 상체에 의해 가려짐 굳이 있을 필요 없음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몸통과 날개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334461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5192139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519647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239646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상체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4366399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날개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2439498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4404333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8" b="17981"/>
          <a:stretch/>
        </p:blipFill>
        <p:spPr bwMode="auto">
          <a:xfrm>
            <a:off x="1111086" y="2249639"/>
            <a:ext cx="1830079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토르(고바야시네 메이드래곤)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2" r="10760"/>
          <a:stretch/>
        </p:blipFill>
        <p:spPr bwMode="auto">
          <a:xfrm>
            <a:off x="3304116" y="1990986"/>
            <a:ext cx="1792776" cy="152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133290" y="3347504"/>
            <a:ext cx="2110300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유년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)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7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28" y="1654232"/>
            <a:ext cx="3478018" cy="34780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10" y="1654232"/>
            <a:ext cx="3478018" cy="347801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01866" y="5132250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최초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9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693492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드래곤을 정면으로 바라본 상태로 전투가 이루어짐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가지의 모션을 가지고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Idle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아무것도 하지 않을 때의 모습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Attack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취하는 애니메이션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Hit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히트 당했을 때 모션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Die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드래곤의 모든 체력이 다 소모되었을 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드래곤 수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마리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정면에서 대치하는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677356" y="395941"/>
            <a:ext cx="8893509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1" y="1219081"/>
            <a:ext cx="2084723" cy="2156610"/>
          </a:xfrm>
          <a:prstGeom prst="rect">
            <a:avLst/>
          </a:prstGeom>
        </p:spPr>
      </p:pic>
      <p:pic>
        <p:nvPicPr>
          <p:cNvPr id="25" name="Picture 4" descr="attachment/DF Cr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" t="542" r="-1086" b="-1"/>
          <a:stretch/>
        </p:blipFill>
        <p:spPr bwMode="auto">
          <a:xfrm>
            <a:off x="678246" y="3451763"/>
            <a:ext cx="2655774" cy="2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13503" y="3343168"/>
            <a:ext cx="2585258" cy="61555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2047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Enemy_Idle_0000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/>
                        <a:t>날개짓</a:t>
                      </a:r>
                      <a:r>
                        <a:rPr lang="en-US" altLang="ko-KR" sz="1800" b="1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일단 예상은 작은 날개가 펄럭 거리며 이미지가 상 하로 흔들리는 모습 생각 중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작은 날개를 펄럭 거리는 모습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64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03640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Enemy_Attack_0000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입 벌리며 공격</a:t>
                      </a:r>
                      <a:r>
                        <a:rPr lang="en-US" altLang="ko-KR" sz="1800" b="1" dirty="0" smtClean="0"/>
                        <a:t>? </a:t>
                      </a:r>
                      <a:r>
                        <a:rPr lang="ko-KR" altLang="en-US" sz="1800" b="1" dirty="0" smtClean="0"/>
                        <a:t>팔을 쓴다</a:t>
                      </a:r>
                      <a:r>
                        <a:rPr lang="en-US" altLang="ko-KR" sz="1800" b="1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일단 예상은 입에서 공격이 나오는 것으로 생각하고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또는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우는 팔을 양 팔을 이용해 공격하고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중앙은 입을 사용한다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입을 벌리며 공격함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09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686903"/>
              </p:ext>
            </p:extLst>
          </p:nvPr>
        </p:nvGraphicFramePr>
        <p:xfrm>
          <a:off x="4454547" y="1473420"/>
          <a:ext cx="7233147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Enemy_Hit_0000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단순히 몸이 뻘개진다</a:t>
                      </a:r>
                      <a:r>
                        <a:rPr lang="en-US" altLang="ko-KR" sz="1800" b="1" dirty="0" smtClean="0"/>
                        <a:t>? </a:t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추가로 눈</a:t>
                      </a:r>
                      <a:r>
                        <a:rPr lang="ko-KR" altLang="en-US" sz="1800" b="1" baseline="0" dirty="0" smtClean="0"/>
                        <a:t> 모양이 변한다</a:t>
                      </a:r>
                      <a:r>
                        <a:rPr lang="en-US" altLang="ko-KR" sz="1800" b="1" baseline="0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단순하게 한다면 이미지 위에 빨간색이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덧칠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된다는 식으로 해도 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아니면 효과를 추가해 폭발하는 이펙트를 넣는 것도 방법임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위에 빨간색이 잠시 동안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덧칠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 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19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82995"/>
              </p:ext>
            </p:extLst>
          </p:nvPr>
        </p:nvGraphicFramePr>
        <p:xfrm>
          <a:off x="4454547" y="1473420"/>
          <a:ext cx="7233147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Enemy_Die_0000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눈만 </a:t>
                      </a:r>
                      <a:r>
                        <a:rPr lang="en-US" altLang="ko-KR" sz="1800" b="1" dirty="0" smtClean="0"/>
                        <a:t>X</a:t>
                      </a:r>
                      <a:r>
                        <a:rPr lang="ko-KR" altLang="en-US" sz="1800" b="1" dirty="0" smtClean="0"/>
                        <a:t>자 모양으로 변한다</a:t>
                      </a:r>
                      <a:r>
                        <a:rPr lang="en-US" altLang="ko-KR" sz="1800" b="1" dirty="0" smtClean="0"/>
                        <a:t>?</a:t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아니면 양 팔도 위로 올린다</a:t>
                      </a:r>
                      <a:r>
                        <a:rPr lang="en-US" altLang="ko-KR" sz="1800" b="1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간단하게 눈 모양만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자로 바꿔 죽는 모습으로 해도 괜찮긴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아니면 추가로 팔도 위로 들거나 폭발 이펙트가 나오며 죽는 방법도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눈만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자로 변한다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 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1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조작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맵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이동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이동 방식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PC / Mobile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적용 방식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이동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스킬사용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사용 방식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PC / Mobile </a:t>
            </a:r>
            <a:r>
              <a:rPr lang="ko-KR" altLang="en-US" sz="1000" b="1" dirty="0">
                <a:solidFill>
                  <a:schemeClr val="bg1"/>
                </a:solidFill>
              </a:rPr>
              <a:t>적용 방식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스킬사용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2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맵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전투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전투 방법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회피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패링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전투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적 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 주기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업그레이드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레벨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획득량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</a:rPr>
              <a:t>요구량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체력 </a:t>
            </a:r>
            <a:r>
              <a:rPr lang="ko-KR" altLang="en-US" sz="1000" b="1" dirty="0" err="1">
                <a:solidFill>
                  <a:schemeClr val="bg1"/>
                </a:solidFill>
              </a:rPr>
              <a:t>증가량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재화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재화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획득량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업그레이드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ko-KR" altLang="en-US" sz="1000" b="1" dirty="0" err="1">
                <a:solidFill>
                  <a:schemeClr val="bg1"/>
                </a:solidFill>
              </a:rPr>
              <a:t>재화량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3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스프레드 시트 링크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적용 함수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사용 변수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95087"/>
              </p:ext>
            </p:extLst>
          </p:nvPr>
        </p:nvGraphicFramePr>
        <p:xfrm>
          <a:off x="345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_Idle_0000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?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56719"/>
              </p:ext>
            </p:extLst>
          </p:nvPr>
        </p:nvGraphicFramePr>
        <p:xfrm>
          <a:off x="30571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_Attack_0000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23905"/>
              </p:ext>
            </p:extLst>
          </p:nvPr>
        </p:nvGraphicFramePr>
        <p:xfrm>
          <a:off x="60797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_Hit_0000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22022"/>
              </p:ext>
            </p:extLst>
          </p:nvPr>
        </p:nvGraphicFramePr>
        <p:xfrm>
          <a:off x="91023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_Die_0000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3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62660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17526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72392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4083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4219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Attack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4355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2968" y="3126569"/>
            <a:ext cx="4990827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후 차후 탐색</a:t>
            </a:r>
            <a:endParaRPr lang="ko-KR" altLang="en-US" sz="3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027258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99221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Die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96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809407" y="3027599"/>
            <a:ext cx="227887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1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931902" y="3027599"/>
            <a:ext cx="905489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9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게임 시작 후 가장 먼저 마주치게 될 화면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플레이어가 가장 많이 마주치는 화면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정보의 가시성 매우 중요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즐길 수 있는 몇몇 기능들을 포진해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로비 화면에서도 게임을 즐길 요소들 또한 필요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플레이어가 가장 많이 마주칠 화면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54" y="1042272"/>
            <a:ext cx="2506363" cy="5292026"/>
          </a:xfrm>
          <a:prstGeom prst="rect">
            <a:avLst/>
          </a:prstGeom>
        </p:spPr>
      </p:pic>
      <p:pic>
        <p:nvPicPr>
          <p:cNvPr id="1028" name="Picture 4" descr="http://ftp.gameshot.net/community/ip_game/4294957438/20190517133135_fe94e9f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8" y="1042274"/>
            <a:ext cx="2424174" cy="498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60154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우마무스메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57148" y="6026377"/>
            <a:ext cx="242417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일곱개의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대죄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311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Lobby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존재하는 모든 기능에 접근 가능한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Main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테마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기능 탈출 시 모두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Main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화면으로 이동됨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사용 가능한 기능들을 간략하게 추가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추가할 기능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업그레이드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Credit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Info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간략 레벨 정보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5.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누적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코인량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6.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 시작 버튼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7.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옵션 버튼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업그레이드를 진행하여 캐릭터를 강화할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://ftp.gameshot.net/community/ip_game/4294957438/20190517133135_fe94e9f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3" y="1042273"/>
            <a:ext cx="2432102" cy="500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7783" y="6026377"/>
            <a:ext cx="243210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일곱개의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대죄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56" y="1042273"/>
            <a:ext cx="2812728" cy="50004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02249" y="6042678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6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4" y="1042270"/>
            <a:ext cx="2490285" cy="52580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Info(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미정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시 구현 여부 확정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 레벨 및 업그레이드 정보 표출 예정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플레이어의 정보가 표출됨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0154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우마무스메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73011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예시이미지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79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플레이어 공격력 강화 기능만 염두에 두고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무엇을 업그레이드 하는지 로고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설명과 함께 표출 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현재 강화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이후 강화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증가량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코인 소모량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조건 만족 시 업그레이드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차후 추가한다면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왼쪽에 아이콘을 추가하여 다른 기능으로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넘어갈 수 있도록 만들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r>
              <a:rPr lang="ko-KR" altLang="en-US" sz="1400" b="1" dirty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Shop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UI</a:t>
            </a:r>
            <a:r>
              <a:rPr lang="ko-KR" altLang="en-US" sz="1400" b="1" dirty="0">
                <a:solidFill>
                  <a:schemeClr val="bg1"/>
                </a:solidFill>
              </a:rPr>
              <a:t>를 닫을 수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있음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업그레이드를 위한 장소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32307" y="6043733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Shop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1027027"/>
            <a:ext cx="2817860" cy="50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7" y="1033149"/>
            <a:ext cx="2814416" cy="5003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Credit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제작자 정보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이번 프로젝트에서 맡은 역할과 이름 등장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Credit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닫을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제작자 정보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32307" y="6036556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Credit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188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Option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소리 조절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32306" y="6036556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Option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1027027"/>
            <a:ext cx="2817860" cy="5009529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현재는 옵션에 소리 조절만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넣을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버튼을 눌러 소리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ON / OFF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Option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닫을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UI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1 Lobby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기능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Lobby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Lobby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>
                <a:solidFill>
                  <a:schemeClr val="bg1"/>
                </a:solidFill>
              </a:rPr>
              <a:t>해커톤</a:t>
            </a:r>
            <a:r>
              <a:rPr lang="ko-KR" altLang="en-US" sz="1000" b="1" dirty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Lobby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>
                <a:solidFill>
                  <a:schemeClr val="bg1"/>
                </a:solidFill>
              </a:rPr>
              <a:t>해커톤</a:t>
            </a:r>
            <a:r>
              <a:rPr lang="ko-KR" altLang="en-US" sz="1000" b="1" dirty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2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Ingame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강조선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효과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>
                <a:solidFill>
                  <a:schemeClr val="bg1"/>
                </a:solidFill>
              </a:rPr>
              <a:t>&amp;</a:t>
            </a:r>
            <a:r>
              <a:rPr lang="ko-KR" altLang="en-US" sz="1000" b="1" dirty="0">
                <a:solidFill>
                  <a:schemeClr val="bg1"/>
                </a:solidFill>
              </a:rPr>
              <a:t>플레이어 체력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>
                <a:solidFill>
                  <a:schemeClr val="bg1"/>
                </a:solidFill>
              </a:rPr>
              <a:t>강조선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>
                <a:solidFill>
                  <a:schemeClr val="bg1"/>
                </a:solidFill>
              </a:rPr>
              <a:t>&amp;</a:t>
            </a:r>
            <a:r>
              <a:rPr lang="ko-KR" altLang="en-US" sz="1000" b="1" dirty="0">
                <a:solidFill>
                  <a:schemeClr val="bg1"/>
                </a:solidFill>
              </a:rPr>
              <a:t>플레이어 체력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>
                <a:solidFill>
                  <a:schemeClr val="bg1"/>
                </a:solidFill>
              </a:rPr>
              <a:t>강조선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Option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3 Result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 및 보상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Retry</a:t>
            </a: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82763"/>
              </p:ext>
            </p:extLst>
          </p:nvPr>
        </p:nvGraphicFramePr>
        <p:xfrm>
          <a:off x="5602776" y="1301837"/>
          <a:ext cx="6325985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 smtClean="0"/>
                        <a:t>UI_Lobby_Edge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나무 판자</a:t>
                      </a:r>
                      <a:r>
                        <a:rPr lang="en-US" altLang="ko-KR" sz="1600" b="1" dirty="0" smtClean="0"/>
                        <a:t>, </a:t>
                      </a:r>
                      <a:r>
                        <a:rPr lang="ko-KR" altLang="en-US" sz="1600" b="1" dirty="0" smtClean="0"/>
                        <a:t>게시판 배경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 명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Lobby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Scene</a:t>
                      </a:r>
                      <a:r>
                        <a:rPr lang="ko-KR" altLang="en-US" sz="1600" b="1" dirty="0" smtClean="0"/>
                        <a:t> 상</a:t>
                      </a:r>
                      <a:r>
                        <a:rPr lang="en-US" altLang="ko-KR" sz="1600" b="1" dirty="0" smtClean="0"/>
                        <a:t>,</a:t>
                      </a:r>
                      <a:r>
                        <a:rPr lang="ko-KR" altLang="en-US" sz="1600" b="1" dirty="0" smtClean="0"/>
                        <a:t> 하단의 배경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 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UI</a:t>
                      </a:r>
                      <a:r>
                        <a:rPr lang="en-US" altLang="ko-KR" sz="1600" b="1" baseline="0" dirty="0" smtClean="0"/>
                        <a:t> Image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1" y="1700331"/>
            <a:ext cx="2509529" cy="7389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2" y="4480874"/>
            <a:ext cx="1650065" cy="1449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7" b="12046"/>
          <a:stretch/>
        </p:blipFill>
        <p:spPr>
          <a:xfrm>
            <a:off x="1717532" y="4480874"/>
            <a:ext cx="2100296" cy="12136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72" y="1575631"/>
            <a:ext cx="2547920" cy="9682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25475"/>
              </p:ext>
            </p:extLst>
          </p:nvPr>
        </p:nvGraphicFramePr>
        <p:xfrm>
          <a:off x="5602775" y="4172989"/>
          <a:ext cx="6325985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 smtClean="0"/>
                        <a:t>UI_Lobby_FuncLogo_BG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덧댄 목판</a:t>
                      </a:r>
                      <a:r>
                        <a:rPr lang="en-US" altLang="ko-KR" sz="1600" b="1" dirty="0" smtClean="0"/>
                        <a:t>,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baseline="0" dirty="0" smtClean="0"/>
                        <a:t>게시판 느낌</a:t>
                      </a:r>
                      <a:r>
                        <a:rPr lang="en-US" altLang="ko-KR" sz="1600" b="1" baseline="0" dirty="0" smtClean="0"/>
                        <a:t>. </a:t>
                      </a:r>
                      <a:r>
                        <a:rPr lang="ko-KR" altLang="en-US" sz="1600" b="1" baseline="0" dirty="0" smtClean="0"/>
                        <a:t>또는 스크롤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 명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각 기능들의 버튼 </a:t>
                      </a:r>
                      <a:r>
                        <a:rPr lang="ko-KR" altLang="en-US" sz="1600" b="1" dirty="0" err="1" smtClean="0"/>
                        <a:t>뒷배경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 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Button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52256" y="4624962"/>
            <a:ext cx="1711008" cy="115238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050771" y="2549434"/>
            <a:ext cx="23026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게시판 배경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3367" y="2543841"/>
            <a:ext cx="23026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나무 판자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375" y="591723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덧댄 목판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7101" y="590448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게시판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17827" y="589173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스크롤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529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69420" y="4360713"/>
            <a:ext cx="4696234" cy="1712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81367"/>
              </p:ext>
            </p:extLst>
          </p:nvPr>
        </p:nvGraphicFramePr>
        <p:xfrm>
          <a:off x="5602776" y="1301837"/>
          <a:ext cx="6325985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 smtClean="0"/>
                        <a:t>UI_Coin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금화</a:t>
                      </a:r>
                      <a:r>
                        <a:rPr lang="en-US" altLang="ko-KR" sz="1600" b="1" dirty="0" smtClean="0"/>
                        <a:t>, </a:t>
                      </a:r>
                      <a:r>
                        <a:rPr lang="ko-KR" altLang="en-US" sz="1600" b="1" dirty="0" smtClean="0"/>
                        <a:t>동전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 명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플레이어가 사용할 재화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ICON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 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UI</a:t>
                      </a:r>
                      <a:r>
                        <a:rPr lang="en-US" altLang="ko-KR" sz="1600" b="1" baseline="0" dirty="0" smtClean="0"/>
                        <a:t> Image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29860"/>
              </p:ext>
            </p:extLst>
          </p:nvPr>
        </p:nvGraphicFramePr>
        <p:xfrm>
          <a:off x="5602775" y="4172989"/>
          <a:ext cx="6325985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 smtClean="0"/>
                        <a:t>UI_Lobby</a:t>
                      </a:r>
                      <a:r>
                        <a:rPr lang="en-US" altLang="ko-KR" sz="1600" b="1" dirty="0" smtClean="0"/>
                        <a:t>_(</a:t>
                      </a:r>
                      <a:r>
                        <a:rPr lang="en-US" altLang="ko-KR" sz="1600" b="1" dirty="0" err="1" smtClean="0"/>
                        <a:t>Info,Shop,Credit</a:t>
                      </a:r>
                      <a:r>
                        <a:rPr lang="en-US" altLang="ko-KR" sz="1600" b="1" dirty="0" smtClean="0"/>
                        <a:t>)Logo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각각 마녀 모자</a:t>
                      </a:r>
                      <a:r>
                        <a:rPr lang="en-US" altLang="ko-KR" sz="1600" b="1" dirty="0" smtClean="0"/>
                        <a:t>,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baseline="0" dirty="0" smtClean="0"/>
                        <a:t>돈주머니</a:t>
                      </a:r>
                      <a:r>
                        <a:rPr lang="en-US" altLang="ko-KR" sz="1600" b="1" baseline="0" dirty="0" smtClean="0"/>
                        <a:t>, </a:t>
                      </a:r>
                      <a:r>
                        <a:rPr lang="ko-KR" altLang="en-US" sz="1600" b="1" baseline="0" dirty="0" smtClean="0"/>
                        <a:t>컴퓨터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 명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각 기능을 상징하는 </a:t>
                      </a:r>
                      <a:r>
                        <a:rPr lang="en-US" altLang="ko-KR" sz="1600" b="1" dirty="0" smtClean="0"/>
                        <a:t>ICON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 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UI Image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7" y="4689940"/>
            <a:ext cx="1307936" cy="977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67" y="4651845"/>
            <a:ext cx="939683" cy="1015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54" y="4689940"/>
            <a:ext cx="1155556" cy="10539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57101" y="590448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Logo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2" y="1477150"/>
            <a:ext cx="1605242" cy="16052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152" y="1577369"/>
            <a:ext cx="1404804" cy="140480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57101" y="3049660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Coin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56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Lobby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4" y="1197380"/>
            <a:ext cx="2812728" cy="50004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69682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6576" y="1027027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옵션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Option 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표출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플레이어의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레벨값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각 기능별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클릭 시 해당 기능으로 이동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소지하고 있는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코인량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시작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클릭 시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Scene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으로 전환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1750365" y="5336771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0364" y="533677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441469" y="1147157"/>
            <a:ext cx="1221971" cy="78970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14305" y="1831508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도넛 33"/>
          <p:cNvSpPr/>
          <p:nvPr/>
        </p:nvSpPr>
        <p:spPr>
          <a:xfrm>
            <a:off x="2721839" y="1154776"/>
            <a:ext cx="745595" cy="769121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25541" y="16199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6406" y="4443565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4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Info(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미정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69682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6576" y="1027027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구현 미정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1750365" y="5336771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0364" y="533677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441469" y="1147157"/>
            <a:ext cx="1221971" cy="78970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14305" y="1831508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도넛 33"/>
          <p:cNvSpPr/>
          <p:nvPr/>
        </p:nvSpPr>
        <p:spPr>
          <a:xfrm>
            <a:off x="2721839" y="1154776"/>
            <a:ext cx="745595" cy="769121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25541" y="16199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6406" y="4443565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00747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창을 닫을 수 있는 나가기 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플레이어의 레벨 표출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 전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후 상황 표시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업그레이드에 소모되는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코인량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버튼을 눌러 플레이어 강화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액자 33"/>
          <p:cNvSpPr/>
          <p:nvPr/>
        </p:nvSpPr>
        <p:spPr>
          <a:xfrm>
            <a:off x="2332672" y="2748705"/>
            <a:ext cx="1663789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1961804" y="3949786"/>
            <a:ext cx="2410691" cy="1071101"/>
          </a:xfrm>
          <a:prstGeom prst="frame">
            <a:avLst>
              <a:gd name="adj1" fmla="val 9722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61803" y="466622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397792" y="5015362"/>
            <a:ext cx="1517503" cy="315008"/>
          </a:xfrm>
          <a:prstGeom prst="frame">
            <a:avLst>
              <a:gd name="adj1" fmla="val 238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77935" y="4998299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32672" y="27421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5341295"/>
            <a:ext cx="2028305" cy="343610"/>
          </a:xfrm>
          <a:prstGeom prst="frame">
            <a:avLst>
              <a:gd name="adj1" fmla="val 201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7935" y="533307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3" y="1194378"/>
            <a:ext cx="2814416" cy="5003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Credit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2653141"/>
            <a:ext cx="6846304" cy="3544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>
                <a:solidFill>
                  <a:schemeClr val="bg1"/>
                </a:solidFill>
              </a:rPr>
              <a:t>창을 닫을 수 있는 나가기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제작진 정보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32315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2926944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3718494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401916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도넛 42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2332672" y="2929233"/>
            <a:ext cx="1663789" cy="2814862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2672" y="2929233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17701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Option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2231108"/>
            <a:ext cx="6846304" cy="3230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>
                <a:solidFill>
                  <a:schemeClr val="bg1"/>
                </a:solidFill>
              </a:rPr>
              <a:t>창을 닫을 수 있는 나가기 버튼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조정할 옵션 정보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 / OFF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체크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 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체크 상태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(Default)</a:t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OFF :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미체크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상태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279925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249467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328622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407777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358690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437454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3391593" y="3149654"/>
            <a:ext cx="604868" cy="865394"/>
          </a:xfrm>
          <a:prstGeom prst="frame">
            <a:avLst>
              <a:gd name="adj1" fmla="val 16734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13651" y="316454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도넛 42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2230785" y="3114517"/>
            <a:ext cx="1127558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230784" y="3107951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Flowchart_01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103" y="1096622"/>
            <a:ext cx="5757899" cy="55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Flowchart_02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3" y="1911269"/>
            <a:ext cx="4371975" cy="3733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475" y="1911269"/>
            <a:ext cx="5640965" cy="4801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189" y="1541937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Shop_Flowchart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0756" y="1541937"/>
            <a:ext cx="348010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Credit &amp; Option Flowchart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1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기타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5 – 1 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유저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5 – 2 BM</a:t>
            </a: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1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6" y="3027599"/>
            <a:ext cx="3825045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5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6387</TotalTime>
  <Words>5008</Words>
  <Application>Microsoft Office PowerPoint</Application>
  <PresentationFormat>와이드스크린</PresentationFormat>
  <Paragraphs>1143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Adobe 고딕 Std B</vt:lpstr>
      <vt:lpstr>맑은 고딕</vt:lpstr>
      <vt:lpstr>메이플스토리</vt:lpstr>
      <vt:lpstr>AcmeFont</vt:lpstr>
      <vt:lpstr>Arial</vt:lpstr>
      <vt:lpstr>Office 테마</vt:lpstr>
      <vt:lpstr>Game Plan</vt:lpstr>
      <vt:lpstr>Game Plan</vt:lpstr>
      <vt:lpstr>INDEX</vt:lpstr>
      <vt:lpstr>INDEX</vt:lpstr>
      <vt:lpstr>INDEX</vt:lpstr>
      <vt:lpstr>INDEX</vt:lpstr>
      <vt:lpstr>INDEX</vt:lpstr>
      <vt:lpstr>INDEX</vt:lpstr>
      <vt:lpstr>PowerPoint 프레젠테이션</vt:lpstr>
      <vt:lpstr>1 - 1 개요</vt:lpstr>
      <vt:lpstr>1 - 2 개발 팀 소개</vt:lpstr>
      <vt:lpstr>1 - 3 게임 설명_01</vt:lpstr>
      <vt:lpstr>1 - 3 게임 설명_02</vt:lpstr>
      <vt:lpstr>1 - 4 기획 의도</vt:lpstr>
      <vt:lpstr>1 - 5 아트 스타일</vt:lpstr>
      <vt:lpstr>1 - 5 게임 흐름 - 게임 진행 과정</vt:lpstr>
      <vt:lpstr>1 - 6 게임 흐름 - 게임 전체 Flow Chart</vt:lpstr>
      <vt:lpstr>1 - 7 개발 일정- 간단한 개발 일정 정리</vt:lpstr>
      <vt:lpstr>1 - 7 개발 일정- 간단한 개발 일정 정리</vt:lpstr>
      <vt:lpstr>PowerPoint 프레젠테이션</vt:lpstr>
      <vt:lpstr>2 - 1 시놉시스 - 개요 </vt:lpstr>
      <vt:lpstr>2 - 1 시놉시스 - 세계관 </vt:lpstr>
      <vt:lpstr>2 - 1 시놉시스 - 시놉시스 </vt:lpstr>
      <vt:lpstr>2 - 2 배경 - 개요 </vt:lpstr>
      <vt:lpstr>2 - 2 배경 - 설정 </vt:lpstr>
      <vt:lpstr>2 - 2 배경 - 맵_Floor </vt:lpstr>
      <vt:lpstr>2 - 2 배경 - 맵_Side</vt:lpstr>
      <vt:lpstr>2 - 2 배경 - 맵_Background</vt:lpstr>
      <vt:lpstr>2 - 2 배경 - 필요 Sprite 수</vt:lpstr>
      <vt:lpstr>2 - 2 배경 - 예시 이미지(논의 필요)</vt:lpstr>
      <vt:lpstr>2 - 3 플레이어 - 개요</vt:lpstr>
      <vt:lpstr>2 - 3 플레이어 - 설정</vt:lpstr>
      <vt:lpstr>2 - 3 플레이어 - 외관 - 얼굴01</vt:lpstr>
      <vt:lpstr>2 - 3 플레이어 - 외관 - 얼굴02</vt:lpstr>
      <vt:lpstr>2 - 3 플레이어 - 외관 - 상&amp;하의</vt:lpstr>
      <vt:lpstr>2 - 3 플레이어 - 외관 - 치장품01</vt:lpstr>
      <vt:lpstr>2 - 3 플레이어 - 외관 - 치장품02</vt:lpstr>
      <vt:lpstr>2 - 3 플레이어 - 외관 - 예시 이미지</vt:lpstr>
      <vt:lpstr>2 - 3 플레이어 - 외관 - 컨셉 1차</vt:lpstr>
      <vt:lpstr>2 - 3 플레이어 - Ingame외관 - 개요</vt:lpstr>
      <vt:lpstr>2 - 3 플레이어 - Ingame외관 - 외관01</vt:lpstr>
      <vt:lpstr>2 - 3 플레이어 - Ingame외관 - 외관02</vt:lpstr>
      <vt:lpstr>2 - 3 플레이어 - Ingame외관 - 외관03</vt:lpstr>
      <vt:lpstr>PowerPoint 프레젠테이션</vt:lpstr>
      <vt:lpstr>PowerPoint 프레젠테이션</vt:lpstr>
      <vt:lpstr>2 - 3 플레이어 - Info외관</vt:lpstr>
      <vt:lpstr>2 - 3 플레이어 - Lobby외관 - 개요</vt:lpstr>
      <vt:lpstr>2 - 3 플레이어 - Lobby외관 - 외관</vt:lpstr>
      <vt:lpstr>2 - 3 플레이어 - Lobby외관 - 예시 이미지</vt:lpstr>
      <vt:lpstr>2 - 3 적 - 개요</vt:lpstr>
      <vt:lpstr>2 - 4 적 - 설정</vt:lpstr>
      <vt:lpstr>2 - 4 적 - 외관 - 머리</vt:lpstr>
      <vt:lpstr>2 - 4 적 - 외관 - 몸통</vt:lpstr>
      <vt:lpstr>2 - 4 적 - 외관 - 컨셉 1차</vt:lpstr>
      <vt:lpstr>PowerPoint 프레젠테이션</vt:lpstr>
      <vt:lpstr>2 - 4 적 - Ingame외관 - 외관01</vt:lpstr>
      <vt:lpstr>2 - 4 적 - Ingame외관 - 외관02</vt:lpstr>
      <vt:lpstr>2 - 4 적 - Ingame외관 - 외관03</vt:lpstr>
      <vt:lpstr>2 - 4 적 - Ingame외관 - 외관04</vt:lpstr>
      <vt:lpstr>PowerPoint 프레젠테이션</vt:lpstr>
      <vt:lpstr>2 - 4 적 - Ingame외관 - 예시 이미지</vt:lpstr>
      <vt:lpstr>PowerPoint 프레젠테이션</vt:lpstr>
      <vt:lpstr>PowerPoint 프레젠테이션</vt:lpstr>
      <vt:lpstr>4 - 1 Lobby - 기능설명 - 개요</vt:lpstr>
      <vt:lpstr>4 - 1 Lobby - 기능설명 - Lobby</vt:lpstr>
      <vt:lpstr>4 - 1 Lobby - 기능설명 - Info(해커톤 구현 미정)</vt:lpstr>
      <vt:lpstr>4 - 1 Lobby - 기능설명 - Shop</vt:lpstr>
      <vt:lpstr>4 - 1 Lobby - 기능설명 - Credit</vt:lpstr>
      <vt:lpstr>4 - 1 Lobby - 기능설명 - Option</vt:lpstr>
      <vt:lpstr>4 - 1 Lobby - 필요 Sprite - Lobby_01</vt:lpstr>
      <vt:lpstr>4 - 1 Lobby - 필요 Sprite - Lobby_02</vt:lpstr>
      <vt:lpstr>4 - 1 Lobby - 동작설명 - Lobby</vt:lpstr>
      <vt:lpstr>4 - 1 Lobby - 동작설명 - Info(해커톤 구현 미정)</vt:lpstr>
      <vt:lpstr>4 - 1 Lobby - 동작설명 - Shop</vt:lpstr>
      <vt:lpstr>4 - 1 Lobby - 동작설명 - Credit</vt:lpstr>
      <vt:lpstr>4 - 1 Lobby - 동작설명 - Option</vt:lpstr>
      <vt:lpstr>4 - 1 Lobby - 동작설명 - Flowchart_01</vt:lpstr>
      <vt:lpstr>4 - 1 Lobby - 동작설명 - Flowchart_02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</dc:title>
  <dc:creator>이지훈</dc:creator>
  <cp:lastModifiedBy>이지훈</cp:lastModifiedBy>
  <cp:revision>381</cp:revision>
  <dcterms:created xsi:type="dcterms:W3CDTF">2021-06-07T07:35:46Z</dcterms:created>
  <dcterms:modified xsi:type="dcterms:W3CDTF">2022-07-03T14:15:52Z</dcterms:modified>
</cp:coreProperties>
</file>